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be30020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be30020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f2a10d8f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f2a10d8f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be30020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bbe30020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6B09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11.jpg"/><Relationship Id="rId7" Type="http://schemas.openxmlformats.org/officeDocument/2006/relationships/image" Target="../media/image9.jp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13096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06456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4580" l="2238" r="0" t="0"/>
          <a:stretch/>
        </p:blipFill>
        <p:spPr>
          <a:xfrm>
            <a:off x="460950" y="418975"/>
            <a:ext cx="8222099" cy="356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B09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-8550" y="0"/>
            <a:ext cx="9161100" cy="2637000"/>
          </a:xfrm>
          <a:prstGeom prst="rect">
            <a:avLst/>
          </a:prstGeom>
          <a:solidFill>
            <a:srgbClr val="C0E1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22753" l="0" r="0" t="5873"/>
          <a:stretch/>
        </p:blipFill>
        <p:spPr>
          <a:xfrm>
            <a:off x="37199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146100" y="2907750"/>
            <a:ext cx="1740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Jan Donnerbauer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1700" y="5249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de" sz="3200">
                <a:solidFill>
                  <a:srgbClr val="16B09B"/>
                </a:solidFill>
                <a:latin typeface="Roboto"/>
                <a:ea typeface="Roboto"/>
                <a:cs typeface="Roboto"/>
                <a:sym typeface="Roboto"/>
              </a:rPr>
              <a:t>Das </a:t>
            </a:r>
            <a:r>
              <a:rPr b="1" lang="de" sz="3200">
                <a:solidFill>
                  <a:srgbClr val="16B09B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b="1" i="1" sz="1600">
              <a:solidFill>
                <a:srgbClr val="16B0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20475" l="0" r="0" t="8773"/>
          <a:stretch/>
        </p:blipFill>
        <p:spPr>
          <a:xfrm>
            <a:off x="2149715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001525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Tristan Hill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5">
            <a:alphaModFix/>
          </a:blip>
          <a:srcRect b="18982" l="0" r="0" t="0"/>
          <a:stretch/>
        </p:blipFill>
        <p:spPr>
          <a:xfrm>
            <a:off x="392744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3779238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Simon Ibrahim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6">
            <a:alphaModFix/>
          </a:blip>
          <a:srcRect b="21752" l="0" r="0" t="0"/>
          <a:stretch/>
        </p:blipFill>
        <p:spPr>
          <a:xfrm>
            <a:off x="5705153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4"/>
          <p:cNvSpPr txBox="1"/>
          <p:nvPr>
            <p:ph idx="4294967295" type="title"/>
          </p:nvPr>
        </p:nvSpPr>
        <p:spPr>
          <a:xfrm>
            <a:off x="5479276" y="2907750"/>
            <a:ext cx="1740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Tobias Rafetseder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7">
            <a:alphaModFix/>
          </a:blip>
          <a:srcRect b="23488" l="9336" r="9336" t="15516"/>
          <a:stretch/>
        </p:blipFill>
        <p:spPr>
          <a:xfrm>
            <a:off x="748289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4"/>
          <p:cNvSpPr txBox="1"/>
          <p:nvPr>
            <p:ph idx="4294967295" type="title"/>
          </p:nvPr>
        </p:nvSpPr>
        <p:spPr>
          <a:xfrm>
            <a:off x="7334700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Ben Weinzierl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630200" y="3781175"/>
            <a:ext cx="47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490250" y="488250"/>
            <a:ext cx="7761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/>
              <a:t>Unternehmensphilosophie: </a:t>
            </a:r>
            <a:r>
              <a:rPr b="1" lang="de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“Connect verbindet”</a:t>
            </a:r>
            <a:endParaRPr sz="4800"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Über Connect</a:t>
            </a:r>
            <a:endParaRPr b="1"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Was ist Connect?</a:t>
            </a:r>
            <a:endParaRPr b="1" sz="17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Eine App, um Menschen zusammenzubringen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Förderung von physischem Kontakt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schnelles und einfaches Organisieren von Treffen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Dating-App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Social-Media-App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7870" l="0" r="0" t="7862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2562075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Live DEMO</a:t>
            </a:r>
            <a:endParaRPr b="1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638" y="2538175"/>
            <a:ext cx="1368001" cy="13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263" y="2052175"/>
            <a:ext cx="23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63" y="2322175"/>
            <a:ext cx="1800000" cy="1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8"/>
          <p:cNvCxnSpPr/>
          <p:nvPr/>
        </p:nvCxnSpPr>
        <p:spPr>
          <a:xfrm flipH="1" rot="10800000">
            <a:off x="2616163" y="3137788"/>
            <a:ext cx="16329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2539368" y="3298765"/>
            <a:ext cx="16335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 rot="10800000">
            <a:off x="6425835" y="3137775"/>
            <a:ext cx="7278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6391582" y="3298750"/>
            <a:ext cx="7281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2944813" y="273452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Anfrage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944813" y="330107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Antwort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786375" y="4160800"/>
            <a:ext cx="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59725" y="4160800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365100" y="3936475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Architektur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Danke fürs Zusehen!</a:t>
            </a:r>
            <a:endParaRPr sz="48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25" y="1198475"/>
            <a:ext cx="2121852" cy="366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